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2" r:id="rId3"/>
    <p:sldId id="267" r:id="rId4"/>
    <p:sldId id="270" r:id="rId5"/>
    <p:sldId id="271" r:id="rId6"/>
    <p:sldId id="257" r:id="rId7"/>
    <p:sldId id="258" r:id="rId8"/>
    <p:sldId id="263" r:id="rId9"/>
    <p:sldId id="273" r:id="rId10"/>
    <p:sldId id="262" r:id="rId11"/>
    <p:sldId id="274" r:id="rId12"/>
    <p:sldId id="264" r:id="rId13"/>
    <p:sldId id="265" r:id="rId14"/>
    <p:sldId id="259" r:id="rId15"/>
    <p:sldId id="260" r:id="rId16"/>
    <p:sldId id="261" r:id="rId17"/>
    <p:sldId id="266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0126" autoAdjust="0"/>
  </p:normalViewPr>
  <p:slideViewPr>
    <p:cSldViewPr snapToGrid="0">
      <p:cViewPr varScale="1">
        <p:scale>
          <a:sx n="100" d="100"/>
          <a:sy n="100" d="100"/>
        </p:scale>
        <p:origin x="9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rgbClr val="006600"/>
                </a:solidFill>
                <a:latin typeface="Cooper Black" panose="0208090404030B020404" pitchFamily="18" charset="0"/>
              </a:rPr>
              <a:t>Hulladékcsökkentési hét 2021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1288657"/>
          </a:xfrm>
        </p:spPr>
        <p:txBody>
          <a:bodyPr>
            <a:normAutofit/>
          </a:bodyPr>
          <a:lstStyle/>
          <a:p>
            <a:r>
              <a:rPr lang="hu-HU" sz="2800" dirty="0">
                <a:solidFill>
                  <a:srgbClr val="006600"/>
                </a:solidFill>
                <a:latin typeface="Cooper Black" panose="0208090404030B020404" pitchFamily="18" charset="0"/>
              </a:rPr>
              <a:t>Alkossunk hulladékból!</a:t>
            </a:r>
          </a:p>
          <a:p>
            <a:r>
              <a:rPr lang="hu-HU" sz="2800" dirty="0">
                <a:solidFill>
                  <a:srgbClr val="006600"/>
                </a:solidFill>
                <a:latin typeface="Cooper Black" panose="0208090404030B020404" pitchFamily="18" charset="0"/>
              </a:rPr>
              <a:t>GALÉRIA</a:t>
            </a:r>
          </a:p>
        </p:txBody>
      </p:sp>
    </p:spTree>
    <p:extLst>
      <p:ext uri="{BB962C8B-B14F-4D97-AF65-F5344CB8AC3E}">
        <p14:creationId xmlns:p14="http://schemas.microsoft.com/office/powerpoint/2010/main" val="1438663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25"/>
          <a:stretch/>
        </p:blipFill>
        <p:spPr>
          <a:xfrm rot="5400000">
            <a:off x="5514679" y="1033436"/>
            <a:ext cx="4994536" cy="4736850"/>
          </a:xfrm>
        </p:spPr>
      </p:pic>
      <p:sp>
        <p:nvSpPr>
          <p:cNvPr id="5" name="Text Placeholder 4"/>
          <p:cNvSpPr txBox="1">
            <a:spLocks/>
          </p:cNvSpPr>
          <p:nvPr/>
        </p:nvSpPr>
        <p:spPr>
          <a:xfrm>
            <a:off x="1611462" y="3004341"/>
            <a:ext cx="3308267" cy="177253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>
                <a:solidFill>
                  <a:srgbClr val="006600"/>
                </a:solidFill>
                <a:latin typeface="Arial Black" panose="020B0A04020102020204" pitchFamily="34" charset="0"/>
              </a:rPr>
              <a:t>Virágváza</a:t>
            </a:r>
          </a:p>
          <a:p>
            <a:pPr marL="0" indent="0">
              <a:buNone/>
            </a:pPr>
            <a:endParaRPr lang="hu-HU" dirty="0">
              <a:solidFill>
                <a:srgbClr val="0066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hu-HU" dirty="0">
                <a:solidFill>
                  <a:srgbClr val="006600"/>
                </a:solidFill>
                <a:latin typeface="Arial Black" panose="020B0A04020102020204" pitchFamily="34" charset="0"/>
              </a:rPr>
              <a:t>Nádasi Vivien 7.b</a:t>
            </a:r>
          </a:p>
        </p:txBody>
      </p:sp>
    </p:spTree>
    <p:extLst>
      <p:ext uri="{BB962C8B-B14F-4D97-AF65-F5344CB8AC3E}">
        <p14:creationId xmlns:p14="http://schemas.microsoft.com/office/powerpoint/2010/main" val="44287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80" b="3256"/>
          <a:stretch/>
        </p:blipFill>
        <p:spPr>
          <a:xfrm rot="5400000">
            <a:off x="4972047" y="757241"/>
            <a:ext cx="5672141" cy="53863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62062" y="3109050"/>
            <a:ext cx="358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rgbClr val="006600"/>
                </a:solidFill>
                <a:latin typeface="Arial Black" panose="020B0A04020102020204" pitchFamily="34" charset="0"/>
              </a:rPr>
              <a:t>Karácsonyi asztalka</a:t>
            </a:r>
          </a:p>
        </p:txBody>
      </p:sp>
    </p:spTree>
    <p:extLst>
      <p:ext uri="{BB962C8B-B14F-4D97-AF65-F5344CB8AC3E}">
        <p14:creationId xmlns:p14="http://schemas.microsoft.com/office/powerpoint/2010/main" val="3231932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45206" y="744437"/>
            <a:ext cx="5221416" cy="5589826"/>
          </a:xfrm>
        </p:spPr>
      </p:pic>
      <p:sp>
        <p:nvSpPr>
          <p:cNvPr id="5" name="Text Placeholder 4"/>
          <p:cNvSpPr txBox="1">
            <a:spLocks/>
          </p:cNvSpPr>
          <p:nvPr/>
        </p:nvSpPr>
        <p:spPr>
          <a:xfrm>
            <a:off x="1450972" y="2971055"/>
            <a:ext cx="3224059" cy="177253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>
                <a:solidFill>
                  <a:srgbClr val="006600"/>
                </a:solidFill>
                <a:latin typeface="Arial Black" panose="020B0A04020102020204" pitchFamily="34" charset="0"/>
              </a:rPr>
              <a:t>Váza teniszlabda tárolóból</a:t>
            </a:r>
          </a:p>
          <a:p>
            <a:pPr marL="0" indent="0">
              <a:buNone/>
            </a:pPr>
            <a:endParaRPr lang="hu-HU" dirty="0">
              <a:solidFill>
                <a:srgbClr val="0066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hu-HU" dirty="0">
                <a:solidFill>
                  <a:srgbClr val="006600"/>
                </a:solidFill>
                <a:latin typeface="Arial Black" panose="020B0A04020102020204" pitchFamily="34" charset="0"/>
              </a:rPr>
              <a:t>Siba Gergő 8.c</a:t>
            </a:r>
          </a:p>
        </p:txBody>
      </p:sp>
    </p:spTree>
    <p:extLst>
      <p:ext uri="{BB962C8B-B14F-4D97-AF65-F5344CB8AC3E}">
        <p14:creationId xmlns:p14="http://schemas.microsoft.com/office/powerpoint/2010/main" val="551960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84542" y="1070327"/>
            <a:ext cx="6119446" cy="4590683"/>
          </a:xfrm>
        </p:spPr>
      </p:pic>
      <p:sp>
        <p:nvSpPr>
          <p:cNvPr id="5" name="Text Placeholder 4"/>
          <p:cNvSpPr txBox="1">
            <a:spLocks/>
          </p:cNvSpPr>
          <p:nvPr/>
        </p:nvSpPr>
        <p:spPr>
          <a:xfrm>
            <a:off x="1360820" y="2275595"/>
            <a:ext cx="3189979" cy="177253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>
                <a:solidFill>
                  <a:srgbClr val="006600"/>
                </a:solidFill>
                <a:latin typeface="Arial Black" panose="020B0A04020102020204" pitchFamily="34" charset="0"/>
              </a:rPr>
              <a:t>Nyaklánc újságpapírból</a:t>
            </a:r>
          </a:p>
          <a:p>
            <a:pPr marL="0" indent="0">
              <a:buNone/>
            </a:pPr>
            <a:endParaRPr lang="hu-HU" dirty="0">
              <a:solidFill>
                <a:srgbClr val="0066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hu-HU" dirty="0">
                <a:solidFill>
                  <a:srgbClr val="006600"/>
                </a:solidFill>
                <a:latin typeface="Arial Black" panose="020B0A04020102020204" pitchFamily="34" charset="0"/>
              </a:rPr>
              <a:t>Süveges Balázs, Hevesi Bernárd</a:t>
            </a:r>
          </a:p>
          <a:p>
            <a:pPr marL="0" indent="0">
              <a:buNone/>
            </a:pPr>
            <a:r>
              <a:rPr lang="hu-HU" dirty="0">
                <a:solidFill>
                  <a:srgbClr val="006600"/>
                </a:solidFill>
                <a:latin typeface="Arial Black" panose="020B0A04020102020204" pitchFamily="34" charset="0"/>
              </a:rPr>
              <a:t>4.b</a:t>
            </a:r>
          </a:p>
        </p:txBody>
      </p:sp>
    </p:spTree>
    <p:extLst>
      <p:ext uri="{BB962C8B-B14F-4D97-AF65-F5344CB8AC3E}">
        <p14:creationId xmlns:p14="http://schemas.microsoft.com/office/powerpoint/2010/main" val="2406750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" r="24173" b="3182"/>
          <a:stretch/>
        </p:blipFill>
        <p:spPr>
          <a:xfrm rot="5400000">
            <a:off x="5103773" y="791256"/>
            <a:ext cx="5208464" cy="5318976"/>
          </a:xfrm>
        </p:spPr>
      </p:pic>
      <p:sp>
        <p:nvSpPr>
          <p:cNvPr id="4" name="Text Placeholder 4"/>
          <p:cNvSpPr txBox="1">
            <a:spLocks/>
          </p:cNvSpPr>
          <p:nvPr/>
        </p:nvSpPr>
        <p:spPr>
          <a:xfrm>
            <a:off x="1300765" y="2296431"/>
            <a:ext cx="3507611" cy="177253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>
                <a:solidFill>
                  <a:srgbClr val="006600"/>
                </a:solidFill>
                <a:latin typeface="Arial Black" panose="020B0A04020102020204" pitchFamily="34" charset="0"/>
              </a:rPr>
              <a:t>Adventi koszorú</a:t>
            </a:r>
          </a:p>
          <a:p>
            <a:pPr marL="0" indent="0">
              <a:buNone/>
            </a:pPr>
            <a:r>
              <a:rPr lang="hu-HU" dirty="0">
                <a:solidFill>
                  <a:srgbClr val="006600"/>
                </a:solidFill>
                <a:latin typeface="Arial Black" panose="020B0A04020102020204" pitchFamily="34" charset="0"/>
              </a:rPr>
              <a:t>Parafadugóból, régi díszekből és madzagból</a:t>
            </a:r>
          </a:p>
          <a:p>
            <a:pPr marL="0" indent="0">
              <a:buNone/>
            </a:pPr>
            <a:endParaRPr lang="hu-HU" dirty="0">
              <a:solidFill>
                <a:srgbClr val="0066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hu-HU" dirty="0">
                <a:solidFill>
                  <a:srgbClr val="006600"/>
                </a:solidFill>
                <a:latin typeface="Arial Black" panose="020B0A04020102020204" pitchFamily="34" charset="0"/>
              </a:rPr>
              <a:t>Balázsi Zoltán 7.a</a:t>
            </a:r>
          </a:p>
        </p:txBody>
      </p:sp>
    </p:spTree>
    <p:extLst>
      <p:ext uri="{BB962C8B-B14F-4D97-AF65-F5344CB8AC3E}">
        <p14:creationId xmlns:p14="http://schemas.microsoft.com/office/powerpoint/2010/main" val="3582854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6"/>
          <a:stretch/>
        </p:blipFill>
        <p:spPr>
          <a:xfrm rot="10800000">
            <a:off x="7366715" y="1206251"/>
            <a:ext cx="3979573" cy="4778061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" t="4501" r="2983" b="4835"/>
          <a:stretch/>
        </p:blipFill>
        <p:spPr>
          <a:xfrm rot="5400000">
            <a:off x="3573887" y="1779361"/>
            <a:ext cx="4778060" cy="3631841"/>
          </a:xfrm>
          <a:prstGeom prst="rect">
            <a:avLst/>
          </a:prstGeom>
        </p:spPr>
      </p:pic>
      <p:sp>
        <p:nvSpPr>
          <p:cNvPr id="6" name="Text Placeholder 4"/>
          <p:cNvSpPr txBox="1">
            <a:spLocks/>
          </p:cNvSpPr>
          <p:nvPr/>
        </p:nvSpPr>
        <p:spPr>
          <a:xfrm>
            <a:off x="1257788" y="1822751"/>
            <a:ext cx="2889208" cy="177253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>
                <a:solidFill>
                  <a:srgbClr val="006600"/>
                </a:solidFill>
                <a:latin typeface="Arial Black" panose="020B0A04020102020204" pitchFamily="34" charset="0"/>
              </a:rPr>
              <a:t>Karácsonyi díszek</a:t>
            </a:r>
          </a:p>
          <a:p>
            <a:pPr marL="0" indent="0">
              <a:buNone/>
            </a:pPr>
            <a:endParaRPr lang="hu-HU" dirty="0">
              <a:solidFill>
                <a:srgbClr val="0066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hu-HU" dirty="0">
                <a:solidFill>
                  <a:srgbClr val="006600"/>
                </a:solidFill>
                <a:latin typeface="Arial Black" panose="020B0A04020102020204" pitchFamily="34" charset="0"/>
              </a:rPr>
              <a:t>Doktor Péter </a:t>
            </a:r>
          </a:p>
          <a:p>
            <a:pPr marL="0" indent="0">
              <a:buNone/>
            </a:pPr>
            <a:r>
              <a:rPr lang="hu-HU" dirty="0">
                <a:solidFill>
                  <a:srgbClr val="006600"/>
                </a:solidFill>
                <a:latin typeface="Arial Black" panose="020B0A04020102020204" pitchFamily="34" charset="0"/>
              </a:rPr>
              <a:t>        és </a:t>
            </a:r>
          </a:p>
          <a:p>
            <a:pPr marL="0" indent="0">
              <a:buNone/>
            </a:pPr>
            <a:r>
              <a:rPr lang="hu-HU" dirty="0">
                <a:solidFill>
                  <a:srgbClr val="006600"/>
                </a:solidFill>
                <a:latin typeface="Arial Black" panose="020B0A04020102020204" pitchFamily="34" charset="0"/>
              </a:rPr>
              <a:t>Drahos Anna </a:t>
            </a:r>
          </a:p>
          <a:p>
            <a:pPr marL="0" indent="0">
              <a:buNone/>
            </a:pPr>
            <a:r>
              <a:rPr lang="hu-HU" dirty="0">
                <a:solidFill>
                  <a:srgbClr val="006600"/>
                </a:solidFill>
                <a:latin typeface="Arial Black" panose="020B0A04020102020204" pitchFamily="34" charset="0"/>
              </a:rPr>
              <a:t>       7.a</a:t>
            </a:r>
          </a:p>
        </p:txBody>
      </p:sp>
    </p:spTree>
    <p:extLst>
      <p:ext uri="{BB962C8B-B14F-4D97-AF65-F5344CB8AC3E}">
        <p14:creationId xmlns:p14="http://schemas.microsoft.com/office/powerpoint/2010/main" val="131308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67448" y="1729798"/>
            <a:ext cx="4422775" cy="3317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82109" y="1705848"/>
            <a:ext cx="4450600" cy="3337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8794" y="2035995"/>
            <a:ext cx="31411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rgbClr val="006600"/>
                </a:solidFill>
                <a:latin typeface="Arial Black" panose="020B0A04020102020204" pitchFamily="34" charset="0"/>
              </a:rPr>
              <a:t>Karácsonyi festett mécses befőttesüvegből</a:t>
            </a:r>
          </a:p>
          <a:p>
            <a:endParaRPr lang="hu-HU" sz="2400" dirty="0">
              <a:solidFill>
                <a:srgbClr val="006600"/>
              </a:solidFill>
              <a:latin typeface="Arial Black" panose="020B0A04020102020204" pitchFamily="34" charset="0"/>
            </a:endParaRPr>
          </a:p>
          <a:p>
            <a:r>
              <a:rPr lang="hu-HU" sz="2400" dirty="0">
                <a:solidFill>
                  <a:srgbClr val="006600"/>
                </a:solidFill>
                <a:latin typeface="Arial Black" panose="020B0A04020102020204" pitchFamily="34" charset="0"/>
              </a:rPr>
              <a:t>Thirring Zsófia</a:t>
            </a:r>
          </a:p>
          <a:p>
            <a:r>
              <a:rPr lang="hu-HU" sz="2400" dirty="0">
                <a:solidFill>
                  <a:srgbClr val="006600"/>
                </a:solidFill>
                <a:latin typeface="Arial Black" panose="020B0A04020102020204" pitchFamily="34" charset="0"/>
              </a:rPr>
              <a:t>         és </a:t>
            </a:r>
          </a:p>
          <a:p>
            <a:r>
              <a:rPr lang="hu-HU" sz="2400" dirty="0">
                <a:solidFill>
                  <a:srgbClr val="006600"/>
                </a:solidFill>
                <a:latin typeface="Arial Black" panose="020B0A04020102020204" pitchFamily="34" charset="0"/>
              </a:rPr>
              <a:t>Bognár Janka</a:t>
            </a:r>
          </a:p>
          <a:p>
            <a:r>
              <a:rPr lang="hu-HU" sz="2400" dirty="0">
                <a:solidFill>
                  <a:srgbClr val="006600"/>
                </a:solidFill>
                <a:latin typeface="Arial Black" panose="020B0A04020102020204" pitchFamily="34" charset="0"/>
              </a:rPr>
              <a:t>        7.a</a:t>
            </a:r>
          </a:p>
        </p:txBody>
      </p:sp>
    </p:spTree>
    <p:extLst>
      <p:ext uri="{BB962C8B-B14F-4D97-AF65-F5344CB8AC3E}">
        <p14:creationId xmlns:p14="http://schemas.microsoft.com/office/powerpoint/2010/main" val="2131434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90941" y="1210616"/>
            <a:ext cx="5383366" cy="4456089"/>
          </a:xfrm>
        </p:spPr>
      </p:pic>
      <p:sp>
        <p:nvSpPr>
          <p:cNvPr id="3" name="Rectangle 2"/>
          <p:cNvSpPr/>
          <p:nvPr/>
        </p:nvSpPr>
        <p:spPr>
          <a:xfrm>
            <a:off x="1322230" y="2653830"/>
            <a:ext cx="33914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rgbClr val="006600"/>
                </a:solidFill>
                <a:latin typeface="Arial Black" panose="020B0A04020102020204" pitchFamily="34" charset="0"/>
              </a:rPr>
              <a:t>Seprű PET-palackból</a:t>
            </a:r>
          </a:p>
          <a:p>
            <a:endParaRPr lang="hu-HU" sz="2400" dirty="0">
              <a:solidFill>
                <a:srgbClr val="006600"/>
              </a:solidFill>
              <a:latin typeface="Arial Black" panose="020B0A04020102020204" pitchFamily="34" charset="0"/>
            </a:endParaRPr>
          </a:p>
          <a:p>
            <a:r>
              <a:rPr lang="hu-HU" sz="2400" dirty="0">
                <a:solidFill>
                  <a:srgbClr val="006600"/>
                </a:solidFill>
                <a:latin typeface="Arial Black" panose="020B0A04020102020204" pitchFamily="34" charset="0"/>
              </a:rPr>
              <a:t>Hevesi Bernárd</a:t>
            </a:r>
          </a:p>
          <a:p>
            <a:r>
              <a:rPr lang="hu-HU" sz="2400" dirty="0">
                <a:solidFill>
                  <a:srgbClr val="006600"/>
                </a:solidFill>
                <a:latin typeface="Arial Black" panose="020B0A04020102020204" pitchFamily="34" charset="0"/>
              </a:rPr>
              <a:t>4.b</a:t>
            </a:r>
          </a:p>
        </p:txBody>
      </p:sp>
    </p:spTree>
    <p:extLst>
      <p:ext uri="{BB962C8B-B14F-4D97-AF65-F5344CB8AC3E}">
        <p14:creationId xmlns:p14="http://schemas.microsoft.com/office/powerpoint/2010/main" val="3240832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7" r="43329" b="11250"/>
          <a:stretch/>
        </p:blipFill>
        <p:spPr>
          <a:xfrm rot="10800000">
            <a:off x="3520439" y="602927"/>
            <a:ext cx="5646419" cy="571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 txBox="1">
            <a:spLocks/>
          </p:cNvSpPr>
          <p:nvPr/>
        </p:nvSpPr>
        <p:spPr>
          <a:xfrm>
            <a:off x="1016259" y="3421096"/>
            <a:ext cx="2345918" cy="161828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>
                <a:solidFill>
                  <a:srgbClr val="006600"/>
                </a:solidFill>
                <a:latin typeface="Arial Black" panose="020B0A04020102020204" pitchFamily="34" charset="0"/>
              </a:rPr>
              <a:t>Kiállítás</a:t>
            </a:r>
          </a:p>
          <a:p>
            <a:pPr marL="0" indent="0">
              <a:buNone/>
            </a:pPr>
            <a:r>
              <a:rPr lang="hu-HU" dirty="0">
                <a:solidFill>
                  <a:srgbClr val="006600"/>
                </a:solidFill>
                <a:latin typeface="Arial Black" panose="020B0A04020102020204" pitchFamily="34" charset="0"/>
              </a:rPr>
              <a:t>az aulában</a:t>
            </a:r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88786" y="614968"/>
            <a:ext cx="7484013" cy="561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58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67450" y="1129970"/>
            <a:ext cx="5608041" cy="4557932"/>
          </a:xfrm>
        </p:spPr>
      </p:pic>
      <p:sp>
        <p:nvSpPr>
          <p:cNvPr id="5" name="Text Placeholder 4"/>
          <p:cNvSpPr txBox="1">
            <a:spLocks/>
          </p:cNvSpPr>
          <p:nvPr/>
        </p:nvSpPr>
        <p:spPr>
          <a:xfrm>
            <a:off x="1438292" y="2691484"/>
            <a:ext cx="3189979" cy="177253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>
                <a:solidFill>
                  <a:srgbClr val="006600"/>
                </a:solidFill>
                <a:latin typeface="Arial Black" panose="020B0A04020102020204" pitchFamily="34" charset="0"/>
              </a:rPr>
              <a:t>TOTEM csomagolási hulladékból</a:t>
            </a:r>
          </a:p>
          <a:p>
            <a:pPr marL="0" indent="0">
              <a:buNone/>
            </a:pPr>
            <a:endParaRPr lang="hu-HU" dirty="0">
              <a:solidFill>
                <a:srgbClr val="0066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hu-HU" dirty="0">
                <a:solidFill>
                  <a:srgbClr val="006600"/>
                </a:solidFill>
                <a:latin typeface="Arial Black" panose="020B0A04020102020204" pitchFamily="34" charset="0"/>
              </a:rPr>
              <a:t>2.b osztály</a:t>
            </a:r>
          </a:p>
        </p:txBody>
      </p:sp>
    </p:spTree>
    <p:extLst>
      <p:ext uri="{BB962C8B-B14F-4D97-AF65-F5344CB8AC3E}">
        <p14:creationId xmlns:p14="http://schemas.microsoft.com/office/powerpoint/2010/main" val="1332505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60181" y="1018592"/>
            <a:ext cx="5612653" cy="4785299"/>
          </a:xfrm>
        </p:spPr>
      </p:pic>
      <p:sp>
        <p:nvSpPr>
          <p:cNvPr id="5" name="Text Placeholder 4"/>
          <p:cNvSpPr txBox="1">
            <a:spLocks/>
          </p:cNvSpPr>
          <p:nvPr/>
        </p:nvSpPr>
        <p:spPr>
          <a:xfrm>
            <a:off x="1445802" y="2433711"/>
            <a:ext cx="3928056" cy="267286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>
                <a:solidFill>
                  <a:srgbClr val="006600"/>
                </a:solidFill>
                <a:latin typeface="Arial Black" panose="020B0A04020102020204" pitchFamily="34" charset="0"/>
              </a:rPr>
              <a:t>Éjjeliszekrény csomagolási dobozokból</a:t>
            </a:r>
          </a:p>
          <a:p>
            <a:pPr marL="0" indent="0">
              <a:buNone/>
            </a:pPr>
            <a:endParaRPr lang="hu-HU" dirty="0">
              <a:solidFill>
                <a:srgbClr val="0066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hu-HU" dirty="0">
                <a:solidFill>
                  <a:srgbClr val="006600"/>
                </a:solidFill>
                <a:latin typeface="Arial Black" panose="020B0A04020102020204" pitchFamily="34" charset="0"/>
              </a:rPr>
              <a:t>Wancsakovszky Zoltán 2.b</a:t>
            </a:r>
          </a:p>
        </p:txBody>
      </p:sp>
    </p:spTree>
    <p:extLst>
      <p:ext uri="{BB962C8B-B14F-4D97-AF65-F5344CB8AC3E}">
        <p14:creationId xmlns:p14="http://schemas.microsoft.com/office/powerpoint/2010/main" val="2844787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96434" y="1191423"/>
            <a:ext cx="5553785" cy="4501662"/>
          </a:xfrm>
        </p:spPr>
      </p:pic>
      <p:sp>
        <p:nvSpPr>
          <p:cNvPr id="5" name="Text Placeholder 4"/>
          <p:cNvSpPr txBox="1">
            <a:spLocks/>
          </p:cNvSpPr>
          <p:nvPr/>
        </p:nvSpPr>
        <p:spPr>
          <a:xfrm>
            <a:off x="1546672" y="2754292"/>
            <a:ext cx="3926850" cy="177253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>
                <a:solidFill>
                  <a:srgbClr val="006600"/>
                </a:solidFill>
                <a:latin typeface="Arial Black" panose="020B0A04020102020204" pitchFamily="34" charset="0"/>
              </a:rPr>
              <a:t>Íróasztal </a:t>
            </a:r>
          </a:p>
          <a:p>
            <a:pPr marL="0" indent="0">
              <a:buNone/>
            </a:pPr>
            <a:r>
              <a:rPr lang="hu-HU" dirty="0">
                <a:solidFill>
                  <a:srgbClr val="006600"/>
                </a:solidFill>
                <a:latin typeface="Arial Black" panose="020B0A04020102020204" pitchFamily="34" charset="0"/>
              </a:rPr>
              <a:t>az újrahasznosított tárgyakkal berendezve</a:t>
            </a:r>
          </a:p>
        </p:txBody>
      </p:sp>
    </p:spTree>
    <p:extLst>
      <p:ext uri="{BB962C8B-B14F-4D97-AF65-F5344CB8AC3E}">
        <p14:creationId xmlns:p14="http://schemas.microsoft.com/office/powerpoint/2010/main" val="1466845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82348" y="968268"/>
            <a:ext cx="6414869" cy="4812302"/>
          </a:xfrm>
        </p:spPr>
      </p:pic>
      <p:sp>
        <p:nvSpPr>
          <p:cNvPr id="5" name="Text Placeholder 4"/>
          <p:cNvSpPr txBox="1">
            <a:spLocks/>
          </p:cNvSpPr>
          <p:nvPr/>
        </p:nvSpPr>
        <p:spPr>
          <a:xfrm>
            <a:off x="7163843" y="4900111"/>
            <a:ext cx="770336" cy="642559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800" dirty="0">
                <a:solidFill>
                  <a:srgbClr val="006600"/>
                </a:solidFill>
                <a:latin typeface="Cooper Black" panose="0208090404030B020404" pitchFamily="18" charset="0"/>
              </a:rPr>
              <a:t>7.b</a:t>
            </a:r>
          </a:p>
        </p:txBody>
      </p:sp>
    </p:spTree>
    <p:extLst>
      <p:ext uri="{BB962C8B-B14F-4D97-AF65-F5344CB8AC3E}">
        <p14:creationId xmlns:p14="http://schemas.microsoft.com/office/powerpoint/2010/main" val="2520130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20048" y="1339537"/>
            <a:ext cx="5508196" cy="4132136"/>
          </a:xfrm>
        </p:spPr>
      </p:pic>
      <p:sp>
        <p:nvSpPr>
          <p:cNvPr id="4" name="Text Placeholder 4"/>
          <p:cNvSpPr txBox="1">
            <a:spLocks/>
          </p:cNvSpPr>
          <p:nvPr/>
        </p:nvSpPr>
        <p:spPr>
          <a:xfrm>
            <a:off x="1467417" y="2998794"/>
            <a:ext cx="3189979" cy="177253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>
                <a:solidFill>
                  <a:srgbClr val="006600"/>
                </a:solidFill>
                <a:latin typeface="Cooper Black" panose="0208090404030B020404" pitchFamily="18" charset="0"/>
              </a:rPr>
              <a:t>Malacpersely PET-palackból</a:t>
            </a:r>
          </a:p>
          <a:p>
            <a:pPr marL="0" indent="0">
              <a:buNone/>
            </a:pPr>
            <a:endParaRPr lang="hu-HU" dirty="0">
              <a:solidFill>
                <a:srgbClr val="006600"/>
              </a:solidFill>
              <a:latin typeface="Cooper Black" panose="0208090404030B020404" pitchFamily="18" charset="0"/>
            </a:endParaRPr>
          </a:p>
          <a:p>
            <a:pPr marL="0" indent="0">
              <a:buNone/>
            </a:pPr>
            <a:r>
              <a:rPr lang="hu-HU" dirty="0">
                <a:solidFill>
                  <a:srgbClr val="006600"/>
                </a:solidFill>
                <a:latin typeface="Cooper Black" panose="0208090404030B020404" pitchFamily="18" charset="0"/>
              </a:rPr>
              <a:t>Pintér Dávid 7.a</a:t>
            </a:r>
          </a:p>
        </p:txBody>
      </p:sp>
    </p:spTree>
    <p:extLst>
      <p:ext uri="{BB962C8B-B14F-4D97-AF65-F5344CB8AC3E}">
        <p14:creationId xmlns:p14="http://schemas.microsoft.com/office/powerpoint/2010/main" val="3948428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4" t="8522" r="-328" b="-8946"/>
          <a:stretch/>
        </p:blipFill>
        <p:spPr>
          <a:xfrm rot="10800000">
            <a:off x="5514535" y="302792"/>
            <a:ext cx="4572000" cy="5776431"/>
          </a:xfrm>
        </p:spPr>
      </p:pic>
      <p:sp>
        <p:nvSpPr>
          <p:cNvPr id="6" name="Text Placeholder 4"/>
          <p:cNvSpPr txBox="1">
            <a:spLocks/>
          </p:cNvSpPr>
          <p:nvPr/>
        </p:nvSpPr>
        <p:spPr>
          <a:xfrm>
            <a:off x="1688934" y="2770165"/>
            <a:ext cx="3189979" cy="177253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>
                <a:solidFill>
                  <a:srgbClr val="006600"/>
                </a:solidFill>
                <a:latin typeface="Arial Black" panose="020B0A04020102020204" pitchFamily="34" charset="0"/>
              </a:rPr>
              <a:t>Poháralátét</a:t>
            </a:r>
          </a:p>
          <a:p>
            <a:pPr marL="0" indent="0">
              <a:buNone/>
            </a:pPr>
            <a:r>
              <a:rPr lang="hu-HU" dirty="0">
                <a:solidFill>
                  <a:srgbClr val="006600"/>
                </a:solidFill>
                <a:latin typeface="Arial Black" panose="020B0A04020102020204" pitchFamily="34" charset="0"/>
              </a:rPr>
              <a:t>Kupakokból</a:t>
            </a:r>
          </a:p>
          <a:p>
            <a:pPr marL="0" indent="0">
              <a:buNone/>
            </a:pPr>
            <a:endParaRPr lang="hu-HU" dirty="0">
              <a:solidFill>
                <a:srgbClr val="0066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hu-HU" dirty="0">
                <a:solidFill>
                  <a:srgbClr val="006600"/>
                </a:solidFill>
                <a:latin typeface="Arial Black" panose="020B0A04020102020204" pitchFamily="34" charset="0"/>
              </a:rPr>
              <a:t>Talla Márk 7.a</a:t>
            </a:r>
          </a:p>
        </p:txBody>
      </p:sp>
    </p:spTree>
    <p:extLst>
      <p:ext uri="{BB962C8B-B14F-4D97-AF65-F5344CB8AC3E}">
        <p14:creationId xmlns:p14="http://schemas.microsoft.com/office/powerpoint/2010/main" val="3169219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4" r="41263" b="5751"/>
          <a:stretch/>
        </p:blipFill>
        <p:spPr>
          <a:xfrm rot="5400000">
            <a:off x="5414191" y="736074"/>
            <a:ext cx="4983701" cy="5345724"/>
          </a:xfrm>
          <a:prstGeom prst="rect">
            <a:avLst/>
          </a:prstGeom>
        </p:spPr>
      </p:pic>
      <p:sp>
        <p:nvSpPr>
          <p:cNvPr id="6" name="Text Placeholder 4"/>
          <p:cNvSpPr txBox="1">
            <a:spLocks/>
          </p:cNvSpPr>
          <p:nvPr/>
        </p:nvSpPr>
        <p:spPr>
          <a:xfrm>
            <a:off x="1341996" y="2640364"/>
            <a:ext cx="3626078" cy="177253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>
                <a:solidFill>
                  <a:srgbClr val="006600"/>
                </a:solidFill>
                <a:latin typeface="Arial Black" panose="020B0A04020102020204" pitchFamily="34" charset="0"/>
              </a:rPr>
              <a:t>Szelektív kuka</a:t>
            </a:r>
          </a:p>
          <a:p>
            <a:pPr marL="0" indent="0">
              <a:buNone/>
            </a:pPr>
            <a:r>
              <a:rPr lang="hu-HU" dirty="0">
                <a:solidFill>
                  <a:srgbClr val="006600"/>
                </a:solidFill>
                <a:latin typeface="Arial Black" panose="020B0A04020102020204" pitchFamily="34" charset="0"/>
              </a:rPr>
              <a:t>Konzervdobozból</a:t>
            </a:r>
          </a:p>
          <a:p>
            <a:pPr marL="0" indent="0">
              <a:buNone/>
            </a:pPr>
            <a:endParaRPr lang="hu-HU" dirty="0">
              <a:solidFill>
                <a:srgbClr val="0066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hu-HU" dirty="0">
                <a:solidFill>
                  <a:srgbClr val="006600"/>
                </a:solidFill>
                <a:latin typeface="Arial Black" panose="020B0A04020102020204" pitchFamily="34" charset="0"/>
              </a:rPr>
              <a:t>Milesz András 7.b</a:t>
            </a:r>
          </a:p>
        </p:txBody>
      </p:sp>
    </p:spTree>
    <p:extLst>
      <p:ext uri="{BB962C8B-B14F-4D97-AF65-F5344CB8AC3E}">
        <p14:creationId xmlns:p14="http://schemas.microsoft.com/office/powerpoint/2010/main" val="40474098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105</TotalTime>
  <Words>127</Words>
  <Application>Microsoft Office PowerPoint</Application>
  <PresentationFormat>Szélesvásznú</PresentationFormat>
  <Paragraphs>56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Cooper Black</vt:lpstr>
      <vt:lpstr>Garamond</vt:lpstr>
      <vt:lpstr>Organic</vt:lpstr>
      <vt:lpstr>Hulladékcsökkentési hét 2021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Guest</dc:creator>
  <cp:lastModifiedBy>studio budaPROX</cp:lastModifiedBy>
  <cp:revision>16</cp:revision>
  <dcterms:created xsi:type="dcterms:W3CDTF">2021-12-07T19:26:04Z</dcterms:created>
  <dcterms:modified xsi:type="dcterms:W3CDTF">2022-02-24T17:22:02Z</dcterms:modified>
</cp:coreProperties>
</file>